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20" d="100"/>
          <a:sy n="120" d="100"/>
        </p:scale>
        <p:origin x="150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973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05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4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50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38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9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84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75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4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77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72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12/14/2022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29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71B088FF-3FBC-4E49-9F96-ACC586DBF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Video 17">
            <a:extLst>
              <a:ext uri="{FF2B5EF4-FFF2-40B4-BE49-F238E27FC236}">
                <a16:creationId xmlns:a16="http://schemas.microsoft.com/office/drawing/2014/main" id="{D9BC2F24-1860-749D-74B1-C2B2E95821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35" r="1" b="5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264DCA07-5992-4B87-B944-642B4A38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85763" y="-385762"/>
            <a:ext cx="6857999" cy="762952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09725" y="4572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Freeform: Shape 14">
            <a:extLst>
              <a:ext uri="{FF2B5EF4-FFF2-40B4-BE49-F238E27FC236}">
                <a16:creationId xmlns:a16="http://schemas.microsoft.com/office/drawing/2014/main" id="{7B11767C-FA34-4498-BB14-050A036FC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762000 w 12192000"/>
              <a:gd name="connsiteY0" fmla="*/ 762000 h 6858000"/>
              <a:gd name="connsiteX1" fmla="*/ 762000 w 12192000"/>
              <a:gd name="connsiteY1" fmla="*/ 6096000 h 6858000"/>
              <a:gd name="connsiteX2" fmla="*/ 11423469 w 12192000"/>
              <a:gd name="connsiteY2" fmla="*/ 6096000 h 6858000"/>
              <a:gd name="connsiteX3" fmla="*/ 11423469 w 12192000"/>
              <a:gd name="connsiteY3" fmla="*/ 762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62000" y="762000"/>
                </a:moveTo>
                <a:lnTo>
                  <a:pt x="762000" y="6096000"/>
                </a:lnTo>
                <a:lnTo>
                  <a:pt x="11423469" y="6096000"/>
                </a:lnTo>
                <a:lnTo>
                  <a:pt x="11423469" y="762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FE6A3-AC0B-126B-81AE-A9B838A45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474" y="4848464"/>
            <a:ext cx="7610672" cy="1505195"/>
          </a:xfrm>
        </p:spPr>
        <p:txBody>
          <a:bodyPr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Biophotonics Lab</a:t>
            </a:r>
          </a:p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en-US" sz="24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Cardiac Mechanics Research Group</a:t>
            </a: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23081-9FA6-99C2-4406-E38357682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524000"/>
            <a:ext cx="8427869" cy="2750619"/>
          </a:xfrm>
        </p:spPr>
        <p:txBody>
          <a:bodyPr anchor="t"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Laser Ablation on </a:t>
            </a:r>
            <a:b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Mice Heart Cells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7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55-0583-B6B3-E6FD-E7F44615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300728"/>
            <a:ext cx="9238434" cy="857559"/>
          </a:xfrm>
        </p:spPr>
        <p:txBody>
          <a:bodyPr/>
          <a:lstStyle/>
          <a:p>
            <a:r>
              <a:rPr lang="en-US" dirty="0"/>
              <a:t>First cut along the strips using 50mW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2CFF64-0EBF-F6F5-D4FA-2CDC3D410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997" y="1269784"/>
            <a:ext cx="4877481" cy="49155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5BCF2-FEF6-33FA-52FF-379509C94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22" y="1258779"/>
            <a:ext cx="4877481" cy="49060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201CDB-C001-0C47-6C58-11811992B761}"/>
              </a:ext>
            </a:extLst>
          </p:cNvPr>
          <p:cNvSpPr txBox="1"/>
          <p:nvPr/>
        </p:nvSpPr>
        <p:spPr>
          <a:xfrm>
            <a:off x="2032986" y="637260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 laser cut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BCDDEE-313C-E02B-E8F9-47B69E819AAD}"/>
              </a:ext>
            </a:extLst>
          </p:cNvPr>
          <p:cNvSpPr txBox="1"/>
          <p:nvPr/>
        </p:nvSpPr>
        <p:spPr>
          <a:xfrm>
            <a:off x="7715898" y="6296867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 post laser cut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764333-678F-990F-14BC-7A214D697C1F}"/>
              </a:ext>
            </a:extLst>
          </p:cNvPr>
          <p:cNvCxnSpPr/>
          <p:nvPr/>
        </p:nvCxnSpPr>
        <p:spPr>
          <a:xfrm flipH="1">
            <a:off x="8114190" y="3071674"/>
            <a:ext cx="656948" cy="1056443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975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1658F-D015-5022-9B23-4F7A626E8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152" y="300728"/>
            <a:ext cx="9238434" cy="857559"/>
          </a:xfrm>
        </p:spPr>
        <p:txBody>
          <a:bodyPr/>
          <a:lstStyle/>
          <a:p>
            <a:r>
              <a:rPr lang="en-US" dirty="0"/>
              <a:t>Second cut perpendicular to the strips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C3797-E957-2C87-FD83-91056873B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58" y="1346822"/>
            <a:ext cx="4877481" cy="4915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6A74EA-ADD6-4CA4-73E0-FFFEF7257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6822"/>
            <a:ext cx="4858428" cy="4887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607775-D9D9-62C4-E140-C9AD95CD745A}"/>
              </a:ext>
            </a:extLst>
          </p:cNvPr>
          <p:cNvSpPr txBox="1"/>
          <p:nvPr/>
        </p:nvSpPr>
        <p:spPr>
          <a:xfrm>
            <a:off x="2032986" y="6372606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 2</a:t>
            </a:r>
            <a:r>
              <a:rPr lang="en-US" baseline="30000" dirty="0"/>
              <a:t>nd</a:t>
            </a:r>
            <a:r>
              <a:rPr lang="en-US" dirty="0"/>
              <a:t> laser cut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5E6BB3-0A25-5ED2-DB08-114A108FF3C0}"/>
              </a:ext>
            </a:extLst>
          </p:cNvPr>
          <p:cNvSpPr txBox="1"/>
          <p:nvPr/>
        </p:nvSpPr>
        <p:spPr>
          <a:xfrm>
            <a:off x="7715898" y="6296867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 post 2</a:t>
            </a:r>
            <a:r>
              <a:rPr lang="en-US" baseline="30000" dirty="0"/>
              <a:t>nd</a:t>
            </a:r>
            <a:r>
              <a:rPr lang="en-US" dirty="0"/>
              <a:t> laser cut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448EC7-C078-F1AE-BBCD-412368D207CC}"/>
              </a:ext>
            </a:extLst>
          </p:cNvPr>
          <p:cNvCxnSpPr/>
          <p:nvPr/>
        </p:nvCxnSpPr>
        <p:spPr>
          <a:xfrm flipH="1">
            <a:off x="8238478" y="3036163"/>
            <a:ext cx="1029809" cy="1358284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066277-F36E-0E0E-2606-C571F2A30EFB}"/>
              </a:ext>
            </a:extLst>
          </p:cNvPr>
          <p:cNvCxnSpPr/>
          <p:nvPr/>
        </p:nvCxnSpPr>
        <p:spPr>
          <a:xfrm flipH="1">
            <a:off x="8010309" y="2749858"/>
            <a:ext cx="1029809" cy="1358284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63B0D76-3D1E-F7E5-9756-C295AB752D56}"/>
              </a:ext>
            </a:extLst>
          </p:cNvPr>
          <p:cNvSpPr txBox="1"/>
          <p:nvPr/>
        </p:nvSpPr>
        <p:spPr>
          <a:xfrm>
            <a:off x="8202992" y="2561865"/>
            <a:ext cx="598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cut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BFF04-A713-8C6D-C502-767BA38D8ECF}"/>
              </a:ext>
            </a:extLst>
          </p:cNvPr>
          <p:cNvSpPr txBox="1"/>
          <p:nvPr/>
        </p:nvSpPr>
        <p:spPr>
          <a:xfrm>
            <a:off x="9031256" y="3533250"/>
            <a:ext cx="598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2</a:t>
            </a:r>
            <a:r>
              <a:rPr lang="en-US" baseline="30000" dirty="0"/>
              <a:t>nd</a:t>
            </a:r>
            <a:r>
              <a:rPr lang="en-US" dirty="0"/>
              <a:t> cut</a:t>
            </a:r>
          </a:p>
        </p:txBody>
      </p:sp>
    </p:spTree>
    <p:extLst>
      <p:ext uri="{BB962C8B-B14F-4D97-AF65-F5344CB8AC3E}">
        <p14:creationId xmlns:p14="http://schemas.microsoft.com/office/powerpoint/2010/main" val="2582225559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LightSeedLeftStep">
      <a:dk1>
        <a:srgbClr val="000000"/>
      </a:dk1>
      <a:lt1>
        <a:srgbClr val="FFFFFF"/>
      </a:lt1>
      <a:dk2>
        <a:srgbClr val="412425"/>
      </a:dk2>
      <a:lt2>
        <a:srgbClr val="E2E6E8"/>
      </a:lt2>
      <a:accent1>
        <a:srgbClr val="ED8961"/>
      </a:accent1>
      <a:accent2>
        <a:srgbClr val="EB4E63"/>
      </a:accent2>
      <a:accent3>
        <a:srgbClr val="EE6EB5"/>
      </a:accent3>
      <a:accent4>
        <a:srgbClr val="EB4EE6"/>
      </a:accent4>
      <a:accent5>
        <a:srgbClr val="BD6EEE"/>
      </a:accent5>
      <a:accent6>
        <a:srgbClr val="6D4EEB"/>
      </a:accent6>
      <a:hlink>
        <a:srgbClr val="5E8A9B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50</Words>
  <Application>Microsoft Office PowerPoint</Application>
  <PresentationFormat>Widescreen</PresentationFormat>
  <Paragraphs>12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Trade Gothic Next Cond</vt:lpstr>
      <vt:lpstr>Trade Gothic Next Light</vt:lpstr>
      <vt:lpstr>PortalVTI</vt:lpstr>
      <vt:lpstr>Laser Ablation on  Mice Heart Cells</vt:lpstr>
      <vt:lpstr>First cut along the strips using 50mW</vt:lpstr>
      <vt:lpstr>Second cut perpendicular to the strips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Laser Ablation on  Mice Heart Cells</dc:title>
  <dc:creator>linda shi</dc:creator>
  <cp:lastModifiedBy>linda shi</cp:lastModifiedBy>
  <cp:revision>1</cp:revision>
  <dcterms:created xsi:type="dcterms:W3CDTF">2022-12-15T05:18:55Z</dcterms:created>
  <dcterms:modified xsi:type="dcterms:W3CDTF">2022-12-15T05:50:26Z</dcterms:modified>
</cp:coreProperties>
</file>